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sldIdLst>
    <p:sldId id="291" r:id="rId2"/>
    <p:sldId id="571" r:id="rId3"/>
    <p:sldId id="572" r:id="rId4"/>
    <p:sldId id="439" r:id="rId5"/>
    <p:sldId id="440" r:id="rId6"/>
    <p:sldId id="441" r:id="rId7"/>
    <p:sldId id="573" r:id="rId8"/>
    <p:sldId id="574" r:id="rId9"/>
    <p:sldId id="57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956" autoAdjust="0"/>
    <p:restoredTop sz="94660"/>
  </p:normalViewPr>
  <p:slideViewPr>
    <p:cSldViewPr snapToGrid="0">
      <p:cViewPr varScale="1">
        <p:scale>
          <a:sx n="70" d="100"/>
          <a:sy n="70" d="100"/>
        </p:scale>
        <p:origin x="7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BF357-EC13-4524-8187-2224DA37ACA9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BB38A-89A5-4844-9D0D-C2701A74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69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AEF-062A-4291-80FA-41C9FE994D92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2976-7971-4038-88E5-9D3B1E082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7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AEF-062A-4291-80FA-41C9FE994D92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2976-7971-4038-88E5-9D3B1E082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98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AEF-062A-4291-80FA-41C9FE994D92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2976-7971-4038-88E5-9D3B1E082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1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AEF-062A-4291-80FA-41C9FE994D92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2976-7971-4038-88E5-9D3B1E082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05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AEF-062A-4291-80FA-41C9FE994D92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2976-7971-4038-88E5-9D3B1E082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AEF-062A-4291-80FA-41C9FE994D92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2976-7971-4038-88E5-9D3B1E082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09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AEF-062A-4291-80FA-41C9FE994D92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2976-7971-4038-88E5-9D3B1E082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559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AEF-062A-4291-80FA-41C9FE994D92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2976-7971-4038-88E5-9D3B1E082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37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AEF-062A-4291-80FA-41C9FE994D92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2976-7971-4038-88E5-9D3B1E082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02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AEF-062A-4291-80FA-41C9FE994D92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2976-7971-4038-88E5-9D3B1E082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1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AEF-062A-4291-80FA-41C9FE994D92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2976-7971-4038-88E5-9D3B1E082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2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16AEF-062A-4291-80FA-41C9FE994D92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52976-7971-4038-88E5-9D3B1E082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9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9MXraGUB3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FbmgTlIYG8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5TlA9Ylalj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86970" y="1555845"/>
            <a:ext cx="7696200" cy="2514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CN" altLang="en-US" b="1" dirty="0">
                <a:ea typeface="宋体" pitchFamily="2" charset="-122"/>
              </a:rPr>
              <a:t>双港华人基督团契</a:t>
            </a:r>
            <a:r>
              <a:rPr lang="zh-CN" altLang="en-US" sz="5400" b="1" dirty="0">
                <a:ea typeface="宋体" pitchFamily="2" charset="-122"/>
              </a:rPr>
              <a:t/>
            </a:r>
            <a:br>
              <a:rPr lang="zh-CN" altLang="en-US" sz="5400" b="1" dirty="0">
                <a:ea typeface="宋体" pitchFamily="2" charset="-122"/>
              </a:rPr>
            </a:br>
            <a:r>
              <a:rPr lang="en-US" altLang="zh-CN" sz="5400" b="1" dirty="0">
                <a:ea typeface="宋体" pitchFamily="2" charset="-122"/>
              </a:rPr>
              <a:t>Twin Ports Chinese Christian Fellowship</a:t>
            </a:r>
            <a:endParaRPr lang="en-US" sz="5400" b="1" dirty="0">
              <a:ea typeface="宋体" pitchFamily="2" charset="-122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89746" y="4597021"/>
            <a:ext cx="7772400" cy="1219200"/>
          </a:xfrm>
        </p:spPr>
        <p:txBody>
          <a:bodyPr>
            <a:normAutofit fontScale="92500" lnSpcReduction="10000"/>
          </a:bodyPr>
          <a:lstStyle/>
          <a:p>
            <a:pPr algn="r" eaLnBrk="1" hangingPunct="1">
              <a:lnSpc>
                <a:spcPct val="90000"/>
              </a:lnSpc>
            </a:pPr>
            <a:r>
              <a:rPr lang="en-US" sz="4000" dirty="0" smtClean="0">
                <a:solidFill>
                  <a:srgbClr val="FF0000"/>
                </a:solidFill>
              </a:rPr>
              <a:t>2018</a:t>
            </a:r>
            <a:r>
              <a:rPr lang="zh-CN" altLang="en-US" sz="4000" dirty="0" smtClean="0">
                <a:solidFill>
                  <a:srgbClr val="FF0000"/>
                </a:solidFill>
              </a:rPr>
              <a:t>年</a:t>
            </a:r>
            <a:r>
              <a:rPr lang="en-US" altLang="zh-CN" sz="4000" dirty="0" smtClean="0">
                <a:solidFill>
                  <a:srgbClr val="FF0000"/>
                </a:solidFill>
              </a:rPr>
              <a:t>2</a:t>
            </a:r>
            <a:r>
              <a:rPr lang="zh-CN" altLang="en-US" sz="4000" dirty="0" smtClean="0">
                <a:solidFill>
                  <a:srgbClr val="FF0000"/>
                </a:solidFill>
              </a:rPr>
              <a:t>月</a:t>
            </a:r>
            <a:r>
              <a:rPr lang="en-US" altLang="zh-CN" sz="4000" dirty="0" smtClean="0">
                <a:solidFill>
                  <a:srgbClr val="FF0000"/>
                </a:solidFill>
              </a:rPr>
              <a:t>18</a:t>
            </a:r>
            <a:r>
              <a:rPr lang="zh-CN" altLang="en-US" sz="4000" dirty="0" smtClean="0">
                <a:solidFill>
                  <a:srgbClr val="FF0000"/>
                </a:solidFill>
              </a:rPr>
              <a:t>日</a:t>
            </a:r>
            <a:endParaRPr lang="en-US" altLang="zh-CN" sz="4000" dirty="0">
              <a:solidFill>
                <a:srgbClr val="FF0000"/>
              </a:solidFill>
            </a:endParaRPr>
          </a:p>
          <a:p>
            <a:pPr algn="r" eaLnBrk="1" hangingPunct="1">
              <a:lnSpc>
                <a:spcPct val="90000"/>
              </a:lnSpc>
            </a:pPr>
            <a:r>
              <a:rPr lang="en-US" altLang="zh-CN" sz="4000" dirty="0">
                <a:solidFill>
                  <a:srgbClr val="FF0000"/>
                </a:solidFill>
              </a:rPr>
              <a:t> </a:t>
            </a:r>
            <a:endParaRPr lang="en-US" sz="4000" dirty="0">
              <a:solidFill>
                <a:srgbClr val="FF0000"/>
              </a:solidFill>
              <a:ea typeface="宋体" pitchFamily="2" charset="-122"/>
            </a:endParaRPr>
          </a:p>
          <a:p>
            <a:pPr eaLnBrk="1" hangingPunct="1">
              <a:lnSpc>
                <a:spcPct val="90000"/>
              </a:lnSpc>
            </a:pP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20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FF0000"/>
                </a:solidFill>
              </a:rPr>
              <a:t>赞美之呼召 </a:t>
            </a:r>
            <a:r>
              <a:rPr lang="en-US" altLang="zh-CN" b="1" dirty="0">
                <a:solidFill>
                  <a:srgbClr val="FF0000"/>
                </a:solidFill>
              </a:rPr>
              <a:t>Call to Worship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57422"/>
            <a:ext cx="10898875" cy="51480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5400" dirty="0" smtClean="0"/>
              <a:t>诗篇 </a:t>
            </a:r>
            <a:r>
              <a:rPr lang="en-US" altLang="zh-CN" sz="5400" dirty="0" smtClean="0"/>
              <a:t>130: 1</a:t>
            </a:r>
            <a:r>
              <a:rPr lang="zh-CN" altLang="en-US" sz="5400" dirty="0" smtClean="0"/>
              <a:t>耶</a:t>
            </a:r>
            <a:r>
              <a:rPr lang="zh-CN" altLang="en-US" sz="5400" dirty="0"/>
              <a:t>和</a:t>
            </a:r>
            <a:r>
              <a:rPr lang="zh-CN" altLang="en-US" sz="5400" dirty="0" smtClean="0"/>
              <a:t>华啊，</a:t>
            </a:r>
            <a:r>
              <a:rPr lang="zh-CN" altLang="en-US" sz="5400" dirty="0"/>
              <a:t>我从深处向你求告</a:t>
            </a:r>
            <a:r>
              <a:rPr lang="zh-CN" altLang="en-US" sz="5400" dirty="0" smtClean="0"/>
              <a:t>。</a:t>
            </a:r>
            <a:r>
              <a:rPr lang="en-US" altLang="zh-CN" sz="5400" dirty="0" smtClean="0"/>
              <a:t>2</a:t>
            </a:r>
            <a:r>
              <a:rPr lang="zh-CN" altLang="en-US" sz="5400" dirty="0" smtClean="0"/>
              <a:t>主啊，求你听我的声音，愿你侧耳听  我恳求的声音。</a:t>
            </a:r>
            <a:r>
              <a:rPr lang="en-US" altLang="zh-CN" sz="5400" dirty="0" smtClean="0"/>
              <a:t>3</a:t>
            </a:r>
            <a:r>
              <a:rPr lang="zh-CN" altLang="en-US" sz="5400" dirty="0" smtClean="0"/>
              <a:t>主耶和华啊，你若究察罪孽，谁能站得住呢</a:t>
            </a:r>
            <a:r>
              <a:rPr lang="zh-CN" altLang="en-US" sz="5400" dirty="0" smtClean="0"/>
              <a:t>？</a:t>
            </a:r>
            <a:r>
              <a:rPr lang="en-US" altLang="zh-CN" sz="5400" dirty="0"/>
              <a:t> 4</a:t>
            </a:r>
            <a:r>
              <a:rPr lang="zh-CN" altLang="en-US" sz="5400" dirty="0"/>
              <a:t>但在你有赦免之恩，要叫人敬畏</a:t>
            </a:r>
            <a:r>
              <a:rPr lang="zh-CN" altLang="en-US" sz="5400" dirty="0" smtClean="0"/>
              <a:t>你。</a:t>
            </a:r>
            <a:endParaRPr lang="zh-CN" altLang="en-US" sz="5400" dirty="0" smtClean="0"/>
          </a:p>
          <a:p>
            <a:pPr marL="0" indent="0">
              <a:buNone/>
            </a:pPr>
            <a:r>
              <a:rPr lang="zh-CN" altLang="en-US" sz="5400" dirty="0" smtClean="0"/>
              <a:t>	</a:t>
            </a:r>
            <a:endParaRPr lang="en-US" altLang="zh-CN" sz="5400" dirty="0" smtClean="0"/>
          </a:p>
        </p:txBody>
      </p:sp>
    </p:spTree>
    <p:extLst>
      <p:ext uri="{BB962C8B-B14F-4D97-AF65-F5344CB8AC3E}">
        <p14:creationId xmlns:p14="http://schemas.microsoft.com/office/powerpoint/2010/main" val="158600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FF0000"/>
                </a:solidFill>
              </a:rPr>
              <a:t>赞美之呼召 </a:t>
            </a:r>
            <a:r>
              <a:rPr lang="en-US" altLang="zh-CN" b="1" dirty="0">
                <a:solidFill>
                  <a:srgbClr val="FF0000"/>
                </a:solidFill>
              </a:rPr>
              <a:t>Call to Worship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8675"/>
            <a:ext cx="11123645" cy="48192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5400" dirty="0" smtClean="0"/>
              <a:t>5</a:t>
            </a:r>
            <a:r>
              <a:rPr lang="zh-CN" altLang="en-US" sz="5400" dirty="0" smtClean="0"/>
              <a:t>我</a:t>
            </a:r>
            <a:r>
              <a:rPr lang="zh-CN" altLang="en-US" sz="5400" dirty="0"/>
              <a:t>等候耶和华，我的心等</a:t>
            </a:r>
            <a:r>
              <a:rPr lang="zh-CN" altLang="en-US" sz="5400" dirty="0" smtClean="0"/>
              <a:t>候，我</a:t>
            </a:r>
            <a:r>
              <a:rPr lang="zh-CN" altLang="en-US" sz="5400" dirty="0"/>
              <a:t>也仰望他的话</a:t>
            </a:r>
            <a:r>
              <a:rPr lang="zh-CN" altLang="en-US" sz="5400" dirty="0" smtClean="0"/>
              <a:t>。</a:t>
            </a:r>
            <a:r>
              <a:rPr lang="en-US" altLang="zh-CN" sz="5400" dirty="0" smtClean="0"/>
              <a:t>6</a:t>
            </a:r>
            <a:r>
              <a:rPr lang="zh-CN" altLang="en-US" sz="5400" dirty="0" smtClean="0"/>
              <a:t>我</a:t>
            </a:r>
            <a:r>
              <a:rPr lang="zh-CN" altLang="en-US" sz="5400" dirty="0"/>
              <a:t>的心等候主，胜于守夜</a:t>
            </a:r>
            <a:r>
              <a:rPr lang="zh-CN" altLang="en-US" sz="5400" dirty="0" smtClean="0"/>
              <a:t>的等</a:t>
            </a:r>
            <a:r>
              <a:rPr lang="zh-CN" altLang="en-US" sz="5400" dirty="0"/>
              <a:t>候天亮，胜于守夜</a:t>
            </a:r>
            <a:r>
              <a:rPr lang="zh-CN" altLang="en-US" sz="5400" dirty="0" smtClean="0"/>
              <a:t>的等</a:t>
            </a:r>
            <a:r>
              <a:rPr lang="zh-CN" altLang="en-US" sz="5400" dirty="0"/>
              <a:t>候天亮</a:t>
            </a:r>
            <a:r>
              <a:rPr lang="zh-CN" altLang="en-US" sz="5400" dirty="0" smtClean="0"/>
              <a:t>。</a:t>
            </a:r>
            <a:r>
              <a:rPr lang="en-US" altLang="zh-CN" sz="5400" dirty="0" smtClean="0"/>
              <a:t>7</a:t>
            </a:r>
            <a:r>
              <a:rPr lang="zh-CN" altLang="en-US" sz="5400" dirty="0"/>
              <a:t>以色列啊，你当仰望耶和华！因他有慈爱，有丰盛的救恩。</a:t>
            </a:r>
          </a:p>
          <a:p>
            <a:pPr marL="0" indent="0">
              <a:buNone/>
            </a:pPr>
            <a:r>
              <a:rPr lang="en-US" altLang="zh-CN" sz="5400" dirty="0"/>
              <a:t>8</a:t>
            </a:r>
            <a:r>
              <a:rPr lang="zh-CN" altLang="en-US" sz="5400" dirty="0"/>
              <a:t>他必救赎以色列   脱离一切的罪孽。</a:t>
            </a:r>
            <a:endParaRPr lang="en-US" altLang="zh-CN" sz="5400" dirty="0"/>
          </a:p>
          <a:p>
            <a:pPr marL="0" indent="0">
              <a:buNone/>
            </a:pPr>
            <a:endParaRPr lang="en-US" altLang="zh-CN" sz="5400" dirty="0" smtClean="0"/>
          </a:p>
        </p:txBody>
      </p:sp>
    </p:spTree>
    <p:extLst>
      <p:ext uri="{BB962C8B-B14F-4D97-AF65-F5344CB8AC3E}">
        <p14:creationId xmlns:p14="http://schemas.microsoft.com/office/powerpoint/2010/main" val="32369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3031" y="193184"/>
            <a:ext cx="2884868" cy="2102812"/>
          </a:xfrm>
        </p:spPr>
        <p:txBody>
          <a:bodyPr>
            <a:norm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主祷文 </a:t>
            </a:r>
            <a:r>
              <a:rPr lang="en-US" altLang="zh-CN" b="1" dirty="0" smtClean="0">
                <a:solidFill>
                  <a:srgbClr val="FF0000"/>
                </a:solidFill>
              </a:rPr>
              <a:t>(The Lord’s Prayer)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360608"/>
            <a:ext cx="10515600" cy="63540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800" dirty="0" smtClean="0"/>
              <a:t>我</a:t>
            </a:r>
            <a:r>
              <a:rPr lang="zh-CN" altLang="en-US" sz="4800" dirty="0"/>
              <a:t>们在天上的父，</a:t>
            </a:r>
            <a:br>
              <a:rPr lang="zh-CN" altLang="en-US" sz="4800" dirty="0"/>
            </a:br>
            <a:r>
              <a:rPr lang="zh-CN" altLang="en-US" sz="4800" dirty="0"/>
              <a:t>愿人都尊你的名为圣。</a:t>
            </a:r>
            <a:br>
              <a:rPr lang="zh-CN" altLang="en-US" sz="4800" dirty="0"/>
            </a:br>
            <a:r>
              <a:rPr lang="zh-CN" altLang="en-US" sz="4800" dirty="0"/>
              <a:t>愿你的国降临。</a:t>
            </a:r>
            <a:br>
              <a:rPr lang="zh-CN" altLang="en-US" sz="4800" dirty="0"/>
            </a:br>
            <a:r>
              <a:rPr lang="zh-CN" altLang="en-US" sz="4800" dirty="0"/>
              <a:t>愿你的旨意行在地上</a:t>
            </a:r>
            <a:r>
              <a:rPr lang="zh-CN" altLang="en-US" sz="4800" dirty="0" smtClean="0"/>
              <a:t>，如</a:t>
            </a:r>
            <a:r>
              <a:rPr lang="zh-CN" altLang="en-US" sz="4800" dirty="0"/>
              <a:t>同行在天上。</a:t>
            </a:r>
            <a:br>
              <a:rPr lang="zh-CN" altLang="en-US" sz="4800" dirty="0"/>
            </a:br>
            <a:r>
              <a:rPr lang="zh-CN" altLang="en-US" sz="4800" dirty="0"/>
              <a:t>我们日用的饮食</a:t>
            </a:r>
            <a:r>
              <a:rPr lang="zh-CN" altLang="en-US" sz="4800" dirty="0" smtClean="0"/>
              <a:t>，今</a:t>
            </a:r>
            <a:r>
              <a:rPr lang="zh-CN" altLang="en-US" sz="4800" dirty="0"/>
              <a:t>日赐给我们。</a:t>
            </a:r>
            <a:br>
              <a:rPr lang="zh-CN" altLang="en-US" sz="4800" dirty="0"/>
            </a:br>
            <a:r>
              <a:rPr lang="zh-CN" altLang="en-US" sz="4800" dirty="0"/>
              <a:t>免我们的债</a:t>
            </a:r>
            <a:r>
              <a:rPr lang="zh-CN" altLang="en-US" sz="4800" dirty="0" smtClean="0"/>
              <a:t>，如</a:t>
            </a:r>
            <a:r>
              <a:rPr lang="zh-CN" altLang="en-US" sz="4800" dirty="0"/>
              <a:t>同我们免了人的债。</a:t>
            </a:r>
            <a:br>
              <a:rPr lang="zh-CN" altLang="en-US" sz="4800" dirty="0"/>
            </a:br>
            <a:r>
              <a:rPr lang="zh-CN" altLang="en-US" sz="4800" dirty="0"/>
              <a:t>不叫我们遇见试探</a:t>
            </a:r>
            <a:r>
              <a:rPr lang="zh-CN" altLang="en-US" sz="4800" dirty="0" smtClean="0"/>
              <a:t>，救</a:t>
            </a:r>
            <a:r>
              <a:rPr lang="zh-CN" altLang="en-US" sz="4800" dirty="0"/>
              <a:t>我们脱离凶恶。</a:t>
            </a:r>
            <a:br>
              <a:rPr lang="zh-CN" altLang="en-US" sz="4800" dirty="0"/>
            </a:br>
            <a:r>
              <a:rPr lang="zh-CN" altLang="en-US" sz="4800" dirty="0"/>
              <a:t>因为国度、权柄、荣耀</a:t>
            </a:r>
            <a:r>
              <a:rPr lang="zh-CN" altLang="en-US" sz="4800" dirty="0" smtClean="0"/>
              <a:t>，全</a:t>
            </a:r>
            <a:r>
              <a:rPr lang="zh-CN" altLang="en-US" sz="4800" dirty="0"/>
              <a:t>是你的，</a:t>
            </a:r>
            <a:br>
              <a:rPr lang="zh-CN" altLang="en-US" sz="4800" dirty="0"/>
            </a:br>
            <a:r>
              <a:rPr lang="zh-CN" altLang="en-US" sz="4800" dirty="0"/>
              <a:t>直到永</a:t>
            </a:r>
            <a:r>
              <a:rPr lang="zh-CN" altLang="en-US" sz="4800" dirty="0" smtClean="0"/>
              <a:t>远。阿们！</a:t>
            </a:r>
            <a:endParaRPr lang="zh-CN" altLang="en-US" sz="4800" dirty="0"/>
          </a:p>
          <a:p>
            <a:pPr marL="0" indent="0" algn="ctr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3797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169" y="0"/>
            <a:ext cx="10515600" cy="1325563"/>
          </a:xfrm>
        </p:spPr>
        <p:txBody>
          <a:bodyPr/>
          <a:lstStyle/>
          <a:p>
            <a:r>
              <a:rPr lang="zh-CN" altLang="en-US" b="1" dirty="0">
                <a:solidFill>
                  <a:srgbClr val="FF0000"/>
                </a:solidFill>
              </a:rPr>
              <a:t>使徒信</a:t>
            </a:r>
            <a:r>
              <a:rPr lang="zh-CN" altLang="en-US" b="1" dirty="0" smtClean="0">
                <a:solidFill>
                  <a:srgbClr val="FF0000"/>
                </a:solidFill>
              </a:rPr>
              <a:t>经</a:t>
            </a:r>
            <a:r>
              <a:rPr lang="en-US" altLang="zh-CN" b="1" dirty="0" smtClean="0">
                <a:solidFill>
                  <a:srgbClr val="FF0000"/>
                </a:solidFill>
              </a:rPr>
              <a:t>( Apostle’s Creed)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6169" y="1136496"/>
            <a:ext cx="11346289" cy="527633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800" dirty="0"/>
              <a:t>我信上帝，全能的父，是创造天地的主。</a:t>
            </a:r>
          </a:p>
          <a:p>
            <a:pPr marL="0" indent="0" algn="ctr">
              <a:buNone/>
            </a:pPr>
            <a:r>
              <a:rPr lang="zh-CN" altLang="en-US" sz="4800" dirty="0"/>
              <a:t>我信我主耶稣基督，是上帝的独生子。</a:t>
            </a:r>
          </a:p>
          <a:p>
            <a:pPr marL="0" indent="0" algn="ctr">
              <a:buNone/>
            </a:pPr>
            <a:r>
              <a:rPr lang="zh-CN" altLang="en-US" sz="4800" dirty="0"/>
              <a:t>因圣灵感孕，为童贞女马利亚所生。</a:t>
            </a:r>
          </a:p>
          <a:p>
            <a:pPr marL="0" indent="0" algn="ctr">
              <a:buNone/>
            </a:pPr>
            <a:r>
              <a:rPr lang="zh-CN" altLang="en-US" sz="4800" dirty="0"/>
              <a:t>在本丢彼拉多手下受难，钉在十字架上</a:t>
            </a:r>
            <a:r>
              <a:rPr lang="zh-CN" altLang="en-US" sz="4800" dirty="0" smtClean="0"/>
              <a:t>，</a:t>
            </a:r>
            <a:endParaRPr lang="en-US" altLang="zh-CN" sz="4800" dirty="0" smtClean="0"/>
          </a:p>
          <a:p>
            <a:pPr marL="0" indent="0" algn="ctr">
              <a:buNone/>
            </a:pPr>
            <a:r>
              <a:rPr lang="zh-CN" altLang="en-US" sz="4800" dirty="0" smtClean="0"/>
              <a:t>受</a:t>
            </a:r>
            <a:r>
              <a:rPr lang="zh-CN" altLang="en-US" sz="4800" dirty="0"/>
              <a:t>死，埋葬。</a:t>
            </a:r>
          </a:p>
          <a:p>
            <a:pPr marL="0" indent="0" algn="ctr">
              <a:buNone/>
            </a:pPr>
            <a:r>
              <a:rPr lang="zh-CN" altLang="en-US" sz="4800" dirty="0"/>
              <a:t>降在阴间，第三天复活。</a:t>
            </a:r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45230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579" y="52475"/>
            <a:ext cx="10515600" cy="1102557"/>
          </a:xfrm>
        </p:spPr>
        <p:txBody>
          <a:bodyPr/>
          <a:lstStyle/>
          <a:p>
            <a:r>
              <a:rPr lang="zh-CN" altLang="en-US" b="1" dirty="0">
                <a:solidFill>
                  <a:srgbClr val="FF0000"/>
                </a:solidFill>
              </a:rPr>
              <a:t>使徒信</a:t>
            </a:r>
            <a:r>
              <a:rPr lang="zh-CN" altLang="en-US" b="1" dirty="0" smtClean="0">
                <a:solidFill>
                  <a:srgbClr val="FF0000"/>
                </a:solidFill>
              </a:rPr>
              <a:t>经</a:t>
            </a:r>
            <a:r>
              <a:rPr lang="en-US" altLang="zh-CN" b="1" dirty="0" smtClean="0">
                <a:solidFill>
                  <a:srgbClr val="FF0000"/>
                </a:solidFill>
              </a:rPr>
              <a:t>( Apostle’s Creed)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2579" y="993027"/>
            <a:ext cx="11346289" cy="547996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800" dirty="0" smtClean="0"/>
              <a:t>升</a:t>
            </a:r>
            <a:r>
              <a:rPr lang="zh-CN" altLang="en-US" sz="4800" dirty="0"/>
              <a:t>天，坐在圣父的右边</a:t>
            </a:r>
            <a:r>
              <a:rPr lang="zh-CN" altLang="en-US" sz="4800" dirty="0" smtClean="0"/>
              <a:t>，</a:t>
            </a:r>
            <a:endParaRPr lang="en-US" altLang="zh-CN" sz="4800" dirty="0" smtClean="0"/>
          </a:p>
          <a:p>
            <a:pPr marL="0" indent="0" algn="ctr">
              <a:buNone/>
            </a:pPr>
            <a:r>
              <a:rPr lang="zh-CN" altLang="en-US" sz="4800" dirty="0" smtClean="0"/>
              <a:t>将</a:t>
            </a:r>
            <a:r>
              <a:rPr lang="zh-CN" altLang="en-US" sz="4800" dirty="0"/>
              <a:t>来必再降临审判活人死人。</a:t>
            </a:r>
          </a:p>
          <a:p>
            <a:pPr marL="0" indent="0" algn="ctr">
              <a:buNone/>
            </a:pPr>
            <a:r>
              <a:rPr lang="zh-CN" altLang="en-US" sz="4800" dirty="0"/>
              <a:t>我信圣灵，我信圣而公之教会。</a:t>
            </a:r>
          </a:p>
          <a:p>
            <a:pPr marL="0" indent="0" algn="ctr">
              <a:buNone/>
            </a:pPr>
            <a:r>
              <a:rPr lang="zh-CN" altLang="en-US" sz="4800" dirty="0"/>
              <a:t>我信圣徒相通，我信罪得赦免</a:t>
            </a:r>
            <a:r>
              <a:rPr lang="zh-CN" altLang="en-US" sz="4800" dirty="0" smtClean="0"/>
              <a:t>，</a:t>
            </a:r>
            <a:endParaRPr lang="en-US" altLang="zh-CN" sz="4800" dirty="0" smtClean="0"/>
          </a:p>
          <a:p>
            <a:pPr marL="0" indent="0" algn="ctr">
              <a:buNone/>
            </a:pPr>
            <a:r>
              <a:rPr lang="zh-CN" altLang="en-US" sz="4800" dirty="0" smtClean="0"/>
              <a:t>我</a:t>
            </a:r>
            <a:r>
              <a:rPr lang="zh-CN" altLang="en-US" sz="4800" dirty="0"/>
              <a:t>信身体复活</a:t>
            </a:r>
            <a:r>
              <a:rPr lang="zh-CN" altLang="en-US" sz="4800" dirty="0" smtClean="0"/>
              <a:t>，</a:t>
            </a:r>
            <a:endParaRPr lang="en-US" altLang="zh-CN" sz="4800" dirty="0" smtClean="0"/>
          </a:p>
          <a:p>
            <a:pPr marL="0" indent="0" algn="ctr">
              <a:buNone/>
            </a:pPr>
            <a:r>
              <a:rPr lang="zh-CN" altLang="en-US" sz="4800" dirty="0" smtClean="0"/>
              <a:t>我</a:t>
            </a:r>
            <a:r>
              <a:rPr lang="zh-CN" altLang="en-US" sz="4800" dirty="0"/>
              <a:t>信永生</a:t>
            </a:r>
            <a:r>
              <a:rPr lang="zh-CN" altLang="en-US" sz="4800" dirty="0" smtClean="0"/>
              <a:t>。阿</a:t>
            </a:r>
            <a:r>
              <a:rPr lang="zh-CN" altLang="en-US" sz="4800" dirty="0"/>
              <a:t>们。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1588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W9MXraGUB3A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48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FbmgTlIYG8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65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5TlA9Ylalj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440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7693</TotalTime>
  <Words>390</Words>
  <Application>Microsoft Office PowerPoint</Application>
  <PresentationFormat>Widescreen</PresentationFormat>
  <Paragraphs>25</Paragraphs>
  <Slides>9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宋体</vt:lpstr>
      <vt:lpstr>Arial</vt:lpstr>
      <vt:lpstr>Calibri</vt:lpstr>
      <vt:lpstr>Calibri Light</vt:lpstr>
      <vt:lpstr>Office Theme</vt:lpstr>
      <vt:lpstr>双港华人基督团契 Twin Ports Chinese Christian Fellowship</vt:lpstr>
      <vt:lpstr>赞美之呼召 Call to Worship </vt:lpstr>
      <vt:lpstr>赞美之呼召 Call to Worship </vt:lpstr>
      <vt:lpstr>主祷文 (The Lord’s Prayer)</vt:lpstr>
      <vt:lpstr>使徒信经( Apostle’s Creed) </vt:lpstr>
      <vt:lpstr>使徒信经( Apostle’s Creed)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Dahui Li</dc:creator>
  <cp:lastModifiedBy>Tucker,Shin-Ping L</cp:lastModifiedBy>
  <cp:revision>187</cp:revision>
  <dcterms:created xsi:type="dcterms:W3CDTF">2015-12-15T00:34:18Z</dcterms:created>
  <dcterms:modified xsi:type="dcterms:W3CDTF">2018-02-18T14:27:24Z</dcterms:modified>
</cp:coreProperties>
</file>