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9" r:id="rId1"/>
  </p:sldMasterIdLst>
  <p:notesMasterIdLst>
    <p:notesMasterId r:id="rId9"/>
  </p:notesMasterIdLst>
  <p:sldIdLst>
    <p:sldId id="256" r:id="rId2"/>
    <p:sldId id="266" r:id="rId3"/>
    <p:sldId id="259" r:id="rId4"/>
    <p:sldId id="260" r:id="rId5"/>
    <p:sldId id="261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32" autoAdjust="0"/>
    <p:restoredTop sz="96433" autoAdjust="0"/>
  </p:normalViewPr>
  <p:slideViewPr>
    <p:cSldViewPr snapToGrid="0">
      <p:cViewPr varScale="1">
        <p:scale>
          <a:sx n="73" d="100"/>
          <a:sy n="73" d="100"/>
        </p:scale>
        <p:origin x="3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5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13CAE-F524-46C8-B507-C6D1154123C0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3F79C-946C-4863-817C-EDDD897A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62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602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682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8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701" y="197174"/>
            <a:ext cx="11119104" cy="8540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24" y="1194318"/>
            <a:ext cx="11119104" cy="520648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3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98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5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2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6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4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05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91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024" y="1009082"/>
            <a:ext cx="11119104" cy="5191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4864" y="6473174"/>
            <a:ext cx="707136" cy="3885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 i="1">
                <a:solidFill>
                  <a:schemeClr val="accent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53568" y="365125"/>
            <a:ext cx="11533632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53568" y="6400800"/>
            <a:ext cx="11533632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0832" y="92563"/>
            <a:ext cx="11119104" cy="716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962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kG0AJqlTk0" TargetMode="External"/><Relationship Id="rId2" Type="http://schemas.openxmlformats.org/officeDocument/2006/relationships/hyperlink" Target="https://www.youtube.com/watch?v=nuK3oi7-Y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4d1y6iQLdLE" TargetMode="External"/><Relationship Id="rId5" Type="http://schemas.openxmlformats.org/officeDocument/2006/relationships/hyperlink" Target="https://www.youtube.com/watch?v=wbdpcqoyJVM" TargetMode="External"/><Relationship Id="rId4" Type="http://schemas.openxmlformats.org/officeDocument/2006/relationships/hyperlink" Target="https://www.youtube.com/watch?v=cO_BGMDEh9U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bdpcqoyJV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336" y="1645921"/>
            <a:ext cx="11521440" cy="1632855"/>
          </a:xfrm>
        </p:spPr>
        <p:txBody>
          <a:bodyPr>
            <a:normAutofit/>
          </a:bodyPr>
          <a:lstStyle/>
          <a:p>
            <a:r>
              <a:rPr lang="zh-TW" altLang="en-US" dirty="0"/>
              <a:t>双港华人基督团契</a:t>
            </a:r>
            <a:r>
              <a:rPr lang="zh-TW" altLang="en-US" sz="4000" dirty="0"/>
              <a:t/>
            </a:r>
            <a:br>
              <a:rPr lang="zh-TW" altLang="en-US" sz="4000" dirty="0"/>
            </a:br>
            <a:r>
              <a:rPr lang="en-US" sz="4000" dirty="0"/>
              <a:t>TWIN PORTS CHINESE CHRISTIAN FELLOWSHIP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056" y="3948134"/>
            <a:ext cx="9144000" cy="1082912"/>
          </a:xfrm>
        </p:spPr>
        <p:txBody>
          <a:bodyPr>
            <a:normAutofit/>
          </a:bodyPr>
          <a:lstStyle/>
          <a:p>
            <a:r>
              <a:rPr lang="en-US" altLang="zh-TW" sz="5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2018</a:t>
            </a:r>
            <a:r>
              <a:rPr lang="zh-TW" altLang="en-US" sz="5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TW" sz="5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TW" altLang="en-US" sz="5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月</a:t>
            </a:r>
            <a:r>
              <a:rPr lang="en-US" altLang="zh-TW" sz="5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18</a:t>
            </a:r>
            <a:r>
              <a:rPr lang="zh-TW" altLang="en-US" sz="5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日</a:t>
            </a:r>
            <a:r>
              <a:rPr lang="zh-CN" altLang="en-US" sz="5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主日敬</a:t>
            </a:r>
            <a:r>
              <a:rPr lang="zh-TW" altLang="en-US" sz="5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拜</a:t>
            </a:r>
            <a:endParaRPr lang="zh-TW" altLang="en-US" sz="5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93905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76200"/>
            <a:ext cx="8077200" cy="762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赞美之呼召 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Call to Worship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43691" y="1136470"/>
            <a:ext cx="11887200" cy="55092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44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詩篇 </a:t>
            </a:r>
            <a:r>
              <a:rPr lang="en-US" altLang="zh-CN" sz="44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Psalms1:1-6 </a:t>
            </a:r>
            <a:r>
              <a:rPr lang="zh-CN" altLang="en-US" sz="4400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不从恶人的计谋，不站罪人的道路，不坐亵慢人的座位，</a:t>
            </a:r>
            <a:r>
              <a:rPr lang="en-US" altLang="zh-CN" sz="4400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CN" altLang="en-US" sz="4400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惟喜爱耶和华的律法，昼夜思想，这人便为有福！</a:t>
            </a:r>
            <a:r>
              <a:rPr lang="en-US" altLang="zh-CN" sz="4400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sz="4400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他要像一棵树栽在溪水旁，按时候结果子，叶子也不枯乾。凡他所做的尽都顺利。</a:t>
            </a:r>
            <a:r>
              <a:rPr lang="en-US" altLang="zh-CN" sz="4400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lang="zh-CN" altLang="en-US" sz="4400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恶人并不是这样，乃像糠秕被风吹散。</a:t>
            </a:r>
            <a:r>
              <a:rPr lang="en-US" altLang="zh-CN" sz="4400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</a:t>
            </a:r>
            <a:r>
              <a:rPr lang="zh-CN" altLang="en-US" sz="4400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因此，当审判的时候恶人必站立不住；罪人在义人的会中也是如此。</a:t>
            </a:r>
            <a:r>
              <a:rPr lang="en-US" altLang="zh-CN" sz="4400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</a:t>
            </a:r>
            <a:r>
              <a:rPr lang="zh-CN" altLang="en-US" sz="4400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因为耶和华知道义人的道路；恶人的道路却必灭亡。</a:t>
            </a:r>
            <a:endParaRPr lang="zh-CN" altLang="en-US" sz="4400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1794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669" y="152400"/>
            <a:ext cx="11382703" cy="685800"/>
          </a:xfrm>
        </p:spPr>
        <p:txBody>
          <a:bodyPr>
            <a:noAutofit/>
          </a:bodyPr>
          <a:lstStyle/>
          <a:p>
            <a:pPr algn="ctr"/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主祷文 </a:t>
            </a:r>
            <a:r>
              <a:rPr 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The Lord’s Prayer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5668" y="838200"/>
            <a:ext cx="11382703" cy="601980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我们在天上的父，</a:t>
            </a:r>
            <a:b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愿人都尊你的名为圣。</a:t>
            </a:r>
            <a:b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愿你的国降临。</a:t>
            </a:r>
            <a:b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愿你的旨意行在地上，如同行在天上。</a:t>
            </a:r>
            <a:b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我们日用的饮食，今日赐给我们。</a:t>
            </a:r>
            <a:b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免我们的债，如同我们免了人的债。</a:t>
            </a:r>
            <a:b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不叫我们遇见试探，救我们脱离凶恶。</a:t>
            </a:r>
            <a:b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因为国度、权柄、荣耀，全是你的，</a:t>
            </a:r>
            <a:b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CN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直到永远。阿们！</a:t>
            </a:r>
          </a:p>
        </p:txBody>
      </p:sp>
    </p:spTree>
    <p:extLst>
      <p:ext uri="{BB962C8B-B14F-4D97-AF65-F5344CB8AC3E}">
        <p14:creationId xmlns:p14="http://schemas.microsoft.com/office/powerpoint/2010/main" val="406576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942" y="109252"/>
            <a:ext cx="11587656" cy="676772"/>
          </a:xfrm>
        </p:spPr>
        <p:txBody>
          <a:bodyPr>
            <a:noAutofit/>
          </a:bodyPr>
          <a:lstStyle/>
          <a:p>
            <a:pPr algn="ctr"/>
            <a:r>
              <a:rPr lang="en-US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使徒信经</a:t>
            </a:r>
            <a:r>
              <a:rPr 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Apostle's creed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9007" y="822959"/>
            <a:ext cx="11811526" cy="5956663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4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我信上帝，全能的父，是创造天地的主。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我信我主耶稣基督，是上帝的独生子。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因圣灵感孕，为童贞女马利亚所生。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在本丢彼拉多手下受难，钉在十字架上，受死，埋葬</a:t>
            </a:r>
            <a:r>
              <a:rPr lang="en-US" altLang="zh-CN" sz="4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4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降在阴间，第三天复活。</a:t>
            </a:r>
            <a:endParaRPr lang="en-US" altLang="zh-CN" sz="43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他升天，坐在圣父的右边，将来必再降临审判活人死人。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我信圣灵，我信圣而公之教会。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4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我信圣徒相通，我信罪得赦免，我信身体复活，我信永生。阿们</a:t>
            </a:r>
            <a:r>
              <a:rPr lang="zh-CN" altLang="en-US" sz="43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CN" altLang="en-US" sz="43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190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3691" y="196261"/>
            <a:ext cx="11887200" cy="9445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诗歌赞美 </a:t>
            </a:r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Worship with </a:t>
            </a:r>
            <a:r>
              <a:rPr 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Songs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83324" y="1280160"/>
            <a:ext cx="10657489" cy="4884157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  <a:hlinkClick r:id="rId2"/>
              </a:rPr>
              <a:t>你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  <a:hlinkClick r:id="rId2"/>
              </a:rPr>
              <a:t>坐著為王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[4:03</a:t>
            </a:r>
            <a:r>
              <a:rPr lang="en-US" altLang="zh-CN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]</a:t>
            </a:r>
          </a:p>
          <a:p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  <a:hlinkClick r:id="rId3"/>
              </a:rPr>
              <a:t>十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  <a:hlinkClick r:id="rId3"/>
              </a:rPr>
              <a:t>字架是我的荣</a:t>
            </a:r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  <a:hlinkClick r:id="rId3"/>
              </a:rPr>
              <a:t>耀</a:t>
            </a:r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[4:57</a:t>
            </a:r>
            <a:r>
              <a:rPr lang="en-US" altLang="zh-CN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]</a:t>
            </a:r>
          </a:p>
          <a:p>
            <a:r>
              <a:rPr lang="zh-TW" altLang="en-US" dirty="0">
                <a:hlinkClick r:id="rId4"/>
              </a:rPr>
              <a:t>成為神蹟的器皿</a:t>
            </a:r>
            <a:r>
              <a:rPr lang="zh-TW" altLang="en-US" dirty="0"/>
              <a:t> </a:t>
            </a:r>
            <a:r>
              <a:rPr lang="en-US" altLang="zh-TW" dirty="0"/>
              <a:t>[4:53]</a:t>
            </a:r>
            <a:endParaRPr lang="en-US" altLang="zh-CN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u="sng" dirty="0" smtClean="0">
                <a:hlinkClick r:id="rId5"/>
              </a:rPr>
              <a:t>聖</a:t>
            </a:r>
            <a:r>
              <a:rPr lang="zh-TW" altLang="en-US" u="sng" dirty="0">
                <a:hlinkClick r:id="rId5"/>
              </a:rPr>
              <a:t>經目錄歌 </a:t>
            </a:r>
            <a:r>
              <a:rPr lang="en-US" u="sng" dirty="0">
                <a:hlinkClick r:id="rId5"/>
              </a:rPr>
              <a:t>(Names of the books in the Bible in Chinese</a:t>
            </a:r>
            <a:r>
              <a:rPr lang="en-US" u="sng" dirty="0" smtClean="0">
                <a:hlinkClick r:id="rId5"/>
              </a:rPr>
              <a:t>)</a:t>
            </a:r>
            <a:r>
              <a:rPr lang="en-US" u="sng" dirty="0" smtClean="0"/>
              <a:t> [1:27]</a:t>
            </a:r>
            <a:endParaRPr lang="en-US" u="sng" dirty="0"/>
          </a:p>
          <a:p>
            <a:endParaRPr lang="zh-CN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3600" dirty="0" smtClean="0">
              <a:hlinkClick r:id="rId6"/>
            </a:endParaRPr>
          </a:p>
        </p:txBody>
      </p:sp>
    </p:spTree>
    <p:extLst>
      <p:ext uri="{BB962C8B-B14F-4D97-AF65-F5344CB8AC3E}">
        <p14:creationId xmlns:p14="http://schemas.microsoft.com/office/powerpoint/2010/main" val="415872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查经 </a:t>
            </a:r>
            <a:r>
              <a:rPr lang="en-US" altLang="zh-CN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Bible Study</a:t>
            </a:r>
            <a:endParaRPr 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5">
                    <a:lumMod val="75000"/>
                  </a:schemeClr>
                </a:solidFill>
              </a:rPr>
              <a:t>圣</a:t>
            </a:r>
            <a:r>
              <a:rPr lang="zh-CN" altLang="en-US" b="1" dirty="0">
                <a:solidFill>
                  <a:schemeClr val="accent5">
                    <a:lumMod val="75000"/>
                  </a:schemeClr>
                </a:solidFill>
              </a:rPr>
              <a:t>经的重要</a:t>
            </a:r>
            <a:r>
              <a:rPr lang="zh-CN" altLang="en-US" b="1" dirty="0" smtClean="0">
                <a:solidFill>
                  <a:schemeClr val="accent5">
                    <a:lumMod val="75000"/>
                  </a:schemeClr>
                </a:solidFill>
              </a:rPr>
              <a:t>性</a:t>
            </a:r>
            <a:endParaRPr lang="en-US" altLang="zh-CN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Video[1:27]: </a:t>
            </a:r>
            <a:r>
              <a:rPr lang="zh-TW" altLang="en-US" u="sng" dirty="0">
                <a:hlinkClick r:id="rId2"/>
              </a:rPr>
              <a:t>聖經目錄歌 </a:t>
            </a:r>
            <a:r>
              <a:rPr lang="en-US" u="sng" dirty="0">
                <a:hlinkClick r:id="rId2"/>
              </a:rPr>
              <a:t>(Names of the books in the Bible in Chinese</a:t>
            </a:r>
            <a:r>
              <a:rPr lang="en-US" u="sng" dirty="0" smtClean="0">
                <a:hlinkClick r:id="rId2"/>
              </a:rPr>
              <a:t>)</a:t>
            </a:r>
            <a:endParaRPr lang="en-US" u="sng" dirty="0" smtClean="0"/>
          </a:p>
          <a:p>
            <a:pPr marL="457200" lvl="1" indent="0">
              <a:buNone/>
            </a:pPr>
            <a:endParaRPr lang="en-US" u="sng" dirty="0" smtClean="0"/>
          </a:p>
          <a:p>
            <a:r>
              <a:rPr lang="zh-CN" altLang="en-US" b="1" dirty="0" smtClean="0">
                <a:solidFill>
                  <a:schemeClr val="accent5">
                    <a:lumMod val="75000"/>
                  </a:schemeClr>
                </a:solidFill>
              </a:rPr>
              <a:t>关于耶稣的预言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367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92362" y="2143539"/>
            <a:ext cx="9040803" cy="215414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5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祝</a:t>
            </a:r>
            <a:r>
              <a:rPr lang="zh-CN" altLang="en-US" sz="5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祷</a:t>
            </a:r>
            <a:r>
              <a:rPr lang="en-US" altLang="zh-CN" sz="5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CN" sz="5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en-US" altLang="zh-CN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Benediction</a:t>
            </a:r>
            <a:endParaRPr lang="en-US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42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6593</TotalTime>
  <Words>450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Microsoft YaHei</vt:lpstr>
      <vt:lpstr>新細明體</vt:lpstr>
      <vt:lpstr>宋体</vt:lpstr>
      <vt:lpstr>Arial</vt:lpstr>
      <vt:lpstr>Calibri</vt:lpstr>
      <vt:lpstr>Gill Sans MT</vt:lpstr>
      <vt:lpstr>Office Theme</vt:lpstr>
      <vt:lpstr>双港华人基督团契 TWIN PORTS CHINESE CHRISTIAN FELLOWSHIP</vt:lpstr>
      <vt:lpstr>赞美之呼召 Call to Worship</vt:lpstr>
      <vt:lpstr>主祷文 The Lord’s Prayer</vt:lpstr>
      <vt:lpstr>使徒信经 Apostle's creed</vt:lpstr>
      <vt:lpstr>诗歌赞美 Worship with Songs</vt:lpstr>
      <vt:lpstr>查经 Bible Study</vt:lpstr>
      <vt:lpstr>祝祷 Benediction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Intro-CH1 The Multimedia Revolution</dc:title>
  <dc:creator>Tucker,Shin-Ping L</dc:creator>
  <cp:lastModifiedBy>Tucker,Shin-Ping L</cp:lastModifiedBy>
  <cp:revision>212</cp:revision>
  <cp:lastPrinted>2017-10-11T20:43:02Z</cp:lastPrinted>
  <dcterms:created xsi:type="dcterms:W3CDTF">2014-01-24T11:31:15Z</dcterms:created>
  <dcterms:modified xsi:type="dcterms:W3CDTF">2018-03-18T12:17:38Z</dcterms:modified>
</cp:coreProperties>
</file>