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9" r:id="rId1"/>
  </p:sldMasterIdLst>
  <p:notesMasterIdLst>
    <p:notesMasterId r:id="rId10"/>
  </p:notesMasterIdLst>
  <p:sldIdLst>
    <p:sldId id="256" r:id="rId2"/>
    <p:sldId id="271" r:id="rId3"/>
    <p:sldId id="272" r:id="rId4"/>
    <p:sldId id="259" r:id="rId5"/>
    <p:sldId id="260" r:id="rId6"/>
    <p:sldId id="261" r:id="rId7"/>
    <p:sldId id="267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32" autoAdjust="0"/>
    <p:restoredTop sz="96433" autoAdjust="0"/>
  </p:normalViewPr>
  <p:slideViewPr>
    <p:cSldViewPr snapToGrid="0">
      <p:cViewPr varScale="1">
        <p:scale>
          <a:sx n="73" d="100"/>
          <a:sy n="73" d="100"/>
        </p:scale>
        <p:origin x="3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5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13CAE-F524-46C8-B507-C6D1154123C0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3F79C-946C-4863-817C-EDDD897A3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62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602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682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8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701" y="197174"/>
            <a:ext cx="11119104" cy="8540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24" y="1194318"/>
            <a:ext cx="11119104" cy="520648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639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98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56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225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169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47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051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912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024" y="1009082"/>
            <a:ext cx="11119104" cy="5191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4864" y="6473174"/>
            <a:ext cx="707136" cy="3885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 i="1">
                <a:solidFill>
                  <a:schemeClr val="accent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53568" y="365125"/>
            <a:ext cx="11533632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353568" y="6400800"/>
            <a:ext cx="11533632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0832" y="92563"/>
            <a:ext cx="11119104" cy="716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962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XIQ8JAWSyA&amp;t=24s" TargetMode="External"/><Relationship Id="rId2" Type="http://schemas.openxmlformats.org/officeDocument/2006/relationships/hyperlink" Target="https://www.youtube.com/watch?v=clXLW2fFp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4d1y6iQLdLE" TargetMode="External"/><Relationship Id="rId5" Type="http://schemas.openxmlformats.org/officeDocument/2006/relationships/hyperlink" Target="https://www.youtube.com/watch?v=SQ-EnfflCwY" TargetMode="External"/><Relationship Id="rId4" Type="http://schemas.openxmlformats.org/officeDocument/2006/relationships/hyperlink" Target="https://www.youtube.com/watch?v=70YQhD47Jz0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336" y="1645921"/>
            <a:ext cx="11521440" cy="1632855"/>
          </a:xfrm>
        </p:spPr>
        <p:txBody>
          <a:bodyPr>
            <a:normAutofit/>
          </a:bodyPr>
          <a:lstStyle/>
          <a:p>
            <a:r>
              <a:rPr lang="zh-TW" altLang="en-US" dirty="0"/>
              <a:t>双港华人基督团契</a:t>
            </a:r>
            <a:r>
              <a:rPr lang="zh-TW" altLang="en-US" sz="4000" dirty="0"/>
              <a:t/>
            </a:r>
            <a:br>
              <a:rPr lang="zh-TW" altLang="en-US" sz="4000" dirty="0"/>
            </a:br>
            <a:r>
              <a:rPr lang="en-US" sz="4000" dirty="0"/>
              <a:t>TWIN PORTS CHINESE CHRISTIAN FELLOWSHIP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5056" y="3948134"/>
            <a:ext cx="9144000" cy="1082912"/>
          </a:xfrm>
        </p:spPr>
        <p:txBody>
          <a:bodyPr>
            <a:normAutofit/>
          </a:bodyPr>
          <a:lstStyle/>
          <a:p>
            <a:r>
              <a:rPr lang="en-US" altLang="zh-TW" sz="5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2018</a:t>
            </a:r>
            <a:r>
              <a:rPr lang="zh-TW" altLang="en-US" sz="5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年</a:t>
            </a:r>
            <a:r>
              <a:rPr lang="en-US" altLang="zh-TW" sz="5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4</a:t>
            </a:r>
            <a:r>
              <a:rPr lang="zh-TW" altLang="en-US" sz="5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月</a:t>
            </a:r>
            <a:r>
              <a:rPr lang="en-US" altLang="zh-CN" sz="5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  <a:r>
              <a:rPr lang="zh-TW" altLang="en-US" sz="5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日</a:t>
            </a:r>
            <a:r>
              <a:rPr lang="zh-CN" altLang="en-US" sz="5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主日敬</a:t>
            </a:r>
            <a:r>
              <a:rPr lang="zh-TW" altLang="en-US" sz="5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拜</a:t>
            </a:r>
            <a:endParaRPr lang="zh-TW" altLang="en-US" sz="5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93905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76200"/>
            <a:ext cx="8077200" cy="762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赞美之呼召 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Call to Worship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43691" y="914401"/>
            <a:ext cx="11913326" cy="590931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4200" b="1" dirty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馬太福音</a:t>
            </a:r>
            <a:r>
              <a:rPr lang="en-US" altLang="zh-CN" sz="4200" b="1" dirty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27:65-28:10</a:t>
            </a:r>
            <a:r>
              <a:rPr lang="en-US" altLang="zh-CN" sz="42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CN" altLang="en-US" sz="42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彼拉多说：你们有看守的兵，去罢！尽你们所能的把守妥当。 </a:t>
            </a:r>
            <a:r>
              <a:rPr lang="en-US" altLang="zh-CN" sz="42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66</a:t>
            </a:r>
            <a:r>
              <a:rPr lang="zh-CN" altLang="en-US" sz="42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他们就带着看守的兵同去，封了石头，将坟墓把守妥当。</a:t>
            </a:r>
          </a:p>
          <a:p>
            <a:r>
              <a:rPr lang="en-US" altLang="zh-CN" sz="42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  <a:r>
              <a:rPr lang="zh-CN" altLang="en-US" sz="42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安息日将尽，七日的头一日，天快亮的时候，抹大拉的马利亚和那个马利亚来看坟墓。</a:t>
            </a:r>
            <a:r>
              <a:rPr lang="en-US" altLang="zh-CN" sz="42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r>
              <a:rPr lang="zh-CN" altLang="en-US" sz="42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忽然，地大震动；因为有主的使者从天上下来，把石头滚开，坐在上面。</a:t>
            </a:r>
            <a:r>
              <a:rPr lang="en-US" altLang="zh-CN" sz="42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r>
              <a:rPr lang="zh-CN" altLang="en-US" sz="42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他的像貌如同闪电，衣服洁白如雪。</a:t>
            </a:r>
            <a:r>
              <a:rPr lang="en-US" altLang="zh-CN" sz="42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</a:t>
            </a:r>
            <a:r>
              <a:rPr lang="zh-CN" altLang="en-US" sz="42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看守的人就因他吓得浑身乱战，甚至和死人一样</a:t>
            </a:r>
            <a:r>
              <a:rPr lang="zh-CN" altLang="en-US" sz="4200" dirty="0" smtClean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zh-CN" altLang="en-US" sz="4200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60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843" y="513347"/>
            <a:ext cx="11742820" cy="58874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5</a:t>
            </a:r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天使对妇女说：不要害怕！我知道你们是寻找那钉十字架的耶稣。 </a:t>
            </a:r>
            <a:r>
              <a:rPr lang="en-US" altLang="zh-CN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6</a:t>
            </a:r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他不在这里，照他所说的，已经复活了。你们来看安放主的地方。</a:t>
            </a:r>
            <a:r>
              <a:rPr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7</a:t>
            </a:r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快去告诉他的门徒，说他从死里复活了，并且在你们以先往加利利去，在那里你们要见他。看哪，我已经告诉你们了。</a:t>
            </a:r>
            <a:r>
              <a:rPr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8</a:t>
            </a:r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妇女们就急忙离开坟墓，又害怕，又大大的欢喜，跑去要报给他的门徒。</a:t>
            </a:r>
            <a:r>
              <a:rPr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9</a:t>
            </a:r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忽然，耶稣遇见他们，说：愿你们平安！他们就上前抱住他的脚拜他。</a:t>
            </a:r>
            <a:r>
              <a:rPr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10</a:t>
            </a:r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耶稣对他们说：不要害怕！你们去告诉我的弟兄，叫他们往加利利去，在那里必见我。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899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669" y="152400"/>
            <a:ext cx="11382703" cy="685800"/>
          </a:xfrm>
        </p:spPr>
        <p:txBody>
          <a:bodyPr>
            <a:noAutofit/>
          </a:bodyPr>
          <a:lstStyle/>
          <a:p>
            <a:pPr algn="ctr"/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主祷文 </a:t>
            </a:r>
            <a:r>
              <a:rPr 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The Lord’s Prayer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5668" y="838200"/>
            <a:ext cx="11382703" cy="6019800"/>
          </a:xfr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我们在天上的父，</a:t>
            </a:r>
            <a:b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愿人都尊你的名为圣。</a:t>
            </a:r>
            <a:b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愿你的国降临。</a:t>
            </a:r>
            <a:b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愿你的旨意行在地上，如同行在天上。</a:t>
            </a:r>
            <a:b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我们日用的饮食，今日赐给我们。</a:t>
            </a:r>
            <a:b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免我们的债，如同我们免了人的债。</a:t>
            </a:r>
            <a:b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不叫我们遇见试探，救我们脱离凶恶。</a:t>
            </a:r>
            <a:b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因为国度、权柄、荣耀，全是你的，</a:t>
            </a:r>
            <a:b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直到永远。阿们！</a:t>
            </a:r>
          </a:p>
        </p:txBody>
      </p:sp>
    </p:spTree>
    <p:extLst>
      <p:ext uri="{BB962C8B-B14F-4D97-AF65-F5344CB8AC3E}">
        <p14:creationId xmlns:p14="http://schemas.microsoft.com/office/powerpoint/2010/main" val="406576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942" y="109252"/>
            <a:ext cx="11587656" cy="676772"/>
          </a:xfrm>
        </p:spPr>
        <p:txBody>
          <a:bodyPr>
            <a:noAutofit/>
          </a:bodyPr>
          <a:lstStyle/>
          <a:p>
            <a:pPr algn="ctr"/>
            <a:r>
              <a:rPr lang="en-US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使徒信经</a:t>
            </a:r>
            <a:r>
              <a:rPr 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Apostle's creed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914402"/>
            <a:ext cx="12165875" cy="5760717"/>
          </a:xfr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zh-CN" altLang="en-US" sz="41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我信上帝，全能的父，创造天地的主。</a:t>
            </a:r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1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我信我主耶稣基督，上帝的独生子</a:t>
            </a:r>
            <a:r>
              <a:rPr lang="en-US" altLang="zh-CN" sz="41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1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因着圣灵成孕，由童贞女马利亚所生</a:t>
            </a:r>
            <a:r>
              <a:rPr lang="en-US" altLang="zh-CN" sz="41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1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在本丢彼拉多手下受难，被钉于十字架，受死，埋葬</a:t>
            </a:r>
            <a:r>
              <a:rPr lang="en-US" altLang="zh-CN" sz="41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1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降在阴间</a:t>
            </a:r>
            <a:r>
              <a:rPr lang="en-US" altLang="zh-CN" sz="41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; </a:t>
            </a:r>
            <a:r>
              <a:rPr lang="zh-CN" altLang="en-US" sz="41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第</a:t>
            </a:r>
            <a:r>
              <a:rPr lang="zh-CN" altLang="en-US" sz="41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三天从死人中复活</a:t>
            </a:r>
            <a:r>
              <a:rPr lang="en-US" altLang="zh-CN" sz="41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1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升天，坐在全能父上帝的右边</a:t>
            </a:r>
            <a:r>
              <a:rPr lang="en-US" altLang="zh-CN" sz="41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1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将来必从那里降临，审判活人，死人。</a:t>
            </a:r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1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我信圣灵</a:t>
            </a:r>
            <a:r>
              <a:rPr lang="en-US" altLang="zh-CN" sz="41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1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我信圣而公之教会</a:t>
            </a:r>
            <a:r>
              <a:rPr lang="en-US" altLang="zh-CN" sz="41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; </a:t>
            </a:r>
            <a:r>
              <a:rPr lang="zh-CN" altLang="en-US" sz="41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我</a:t>
            </a:r>
            <a:r>
              <a:rPr lang="zh-CN" altLang="en-US" sz="41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信圣徒相通</a:t>
            </a:r>
            <a:r>
              <a:rPr lang="en-US" altLang="zh-CN" sz="41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1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我信罪得赦免，我信身体复活</a:t>
            </a:r>
            <a:r>
              <a:rPr lang="en-US" altLang="zh-CN" sz="41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;</a:t>
            </a:r>
            <a:r>
              <a:rPr lang="zh-CN" altLang="en-US" sz="41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我信永生阿们！</a:t>
            </a:r>
          </a:p>
        </p:txBody>
      </p:sp>
    </p:spTree>
    <p:extLst>
      <p:ext uri="{BB962C8B-B14F-4D97-AF65-F5344CB8AC3E}">
        <p14:creationId xmlns:p14="http://schemas.microsoft.com/office/powerpoint/2010/main" val="216190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3691" y="196261"/>
            <a:ext cx="11887200" cy="9445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诗歌赞美 </a:t>
            </a:r>
            <a:r>
              <a:rPr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Worship with </a:t>
            </a:r>
            <a:r>
              <a:rPr 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Songs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74541" y="1332412"/>
            <a:ext cx="11225499" cy="4884157"/>
          </a:xfrm>
        </p:spPr>
        <p:txBody>
          <a:bodyPr>
            <a:normAutofit/>
          </a:bodyPr>
          <a:lstStyle/>
          <a:p>
            <a:r>
              <a:rPr lang="zh-CN" altLang="en-US" sz="4400" b="1" dirty="0">
                <a:latin typeface="SimSun" panose="02010600030101010101" pitchFamily="2" charset="-122"/>
                <a:ea typeface="SimSun" panose="02010600030101010101" pitchFamily="2" charset="-122"/>
                <a:hlinkClick r:id="rId2"/>
              </a:rPr>
              <a:t>古旧十</a:t>
            </a:r>
            <a:r>
              <a:rPr lang="zh-CN" altLang="en-US" sz="4400" b="1" dirty="0" smtClean="0">
                <a:latin typeface="SimSun" panose="02010600030101010101" pitchFamily="2" charset="-122"/>
                <a:ea typeface="SimSun" panose="02010600030101010101" pitchFamily="2" charset="-122"/>
                <a:hlinkClick r:id="rId2"/>
              </a:rPr>
              <a:t>架 </a:t>
            </a:r>
            <a:r>
              <a:rPr lang="en-US" altLang="zh-CN" sz="4400" b="1" dirty="0">
                <a:latin typeface="SimSun" panose="02010600030101010101" pitchFamily="2" charset="-122"/>
                <a:ea typeface="SimSun" panose="02010600030101010101" pitchFamily="2" charset="-122"/>
                <a:hlinkClick r:id="rId2"/>
              </a:rPr>
              <a:t>Old Rugged </a:t>
            </a:r>
            <a:r>
              <a:rPr lang="en-US" altLang="zh-CN" sz="4400" b="1" dirty="0" smtClean="0">
                <a:latin typeface="SimSun" panose="02010600030101010101" pitchFamily="2" charset="-122"/>
                <a:ea typeface="SimSun" panose="02010600030101010101" pitchFamily="2" charset="-122"/>
                <a:hlinkClick r:id="rId2"/>
              </a:rPr>
              <a:t>Cross</a:t>
            </a:r>
            <a:r>
              <a:rPr lang="en-US" altLang="zh-CN" sz="4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[4:58</a:t>
            </a:r>
            <a:r>
              <a:rPr lang="en-US" altLang="zh-CN" sz="4400" b="1" dirty="0">
                <a:latin typeface="SimSun" panose="02010600030101010101" pitchFamily="2" charset="-122"/>
                <a:ea typeface="SimSun" panose="02010600030101010101" pitchFamily="2" charset="-122"/>
              </a:rPr>
              <a:t>] </a:t>
            </a:r>
          </a:p>
          <a:p>
            <a:r>
              <a:rPr lang="en-US" sz="4400" b="1" dirty="0" err="1" smtClean="0">
                <a:latin typeface="SimSun" panose="02010600030101010101" pitchFamily="2" charset="-122"/>
                <a:ea typeface="SimSun" panose="02010600030101010101" pitchFamily="2" charset="-122"/>
                <a:hlinkClick r:id="rId3"/>
              </a:rPr>
              <a:t>靠近十架</a:t>
            </a:r>
            <a:r>
              <a:rPr lang="en-US" sz="4400" b="1" dirty="0" smtClean="0">
                <a:latin typeface="SimSun" panose="02010600030101010101" pitchFamily="2" charset="-122"/>
                <a:ea typeface="SimSun" panose="02010600030101010101" pitchFamily="2" charset="-122"/>
                <a:hlinkClick r:id="rId3"/>
              </a:rPr>
              <a:t> </a:t>
            </a:r>
            <a:r>
              <a:rPr lang="en-US" sz="4400" b="1" dirty="0">
                <a:latin typeface="SimSun" panose="02010600030101010101" pitchFamily="2" charset="-122"/>
                <a:ea typeface="SimSun" panose="02010600030101010101" pitchFamily="2" charset="-122"/>
                <a:hlinkClick r:id="rId3"/>
              </a:rPr>
              <a:t>Near the </a:t>
            </a:r>
            <a:r>
              <a:rPr lang="en-US" sz="4400" b="1" dirty="0" smtClean="0">
                <a:latin typeface="SimSun" panose="02010600030101010101" pitchFamily="2" charset="-122"/>
                <a:ea typeface="SimSun" panose="02010600030101010101" pitchFamily="2" charset="-122"/>
                <a:hlinkClick r:id="rId3"/>
              </a:rPr>
              <a:t>Cross</a:t>
            </a:r>
            <a:r>
              <a:rPr lang="en-US" sz="4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[</a:t>
            </a:r>
            <a:r>
              <a:rPr lang="en-US" altLang="zh-CN" sz="4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en-US" sz="4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:</a:t>
            </a:r>
            <a:r>
              <a:rPr lang="en-US" altLang="zh-CN" sz="4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43</a:t>
            </a:r>
            <a:r>
              <a:rPr lang="en-US" sz="4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] </a:t>
            </a:r>
          </a:p>
          <a:p>
            <a:r>
              <a:rPr lang="zh-CN" altLang="en-US" sz="4400" b="1" dirty="0">
                <a:latin typeface="SimSun" panose="02010600030101010101" pitchFamily="2" charset="-122"/>
                <a:ea typeface="SimSun" panose="02010600030101010101" pitchFamily="2" charset="-122"/>
                <a:hlinkClick r:id="rId4"/>
              </a:rPr>
              <a:t>十字架是我的荣</a:t>
            </a:r>
            <a:r>
              <a:rPr lang="zh-CN" altLang="en-US" sz="4400" b="1" dirty="0" smtClean="0">
                <a:latin typeface="SimSun" panose="02010600030101010101" pitchFamily="2" charset="-122"/>
                <a:ea typeface="SimSun" panose="02010600030101010101" pitchFamily="2" charset="-122"/>
                <a:hlinkClick r:id="rId4"/>
              </a:rPr>
              <a:t>耀 </a:t>
            </a:r>
            <a:r>
              <a:rPr lang="en-US" altLang="zh-CN" sz="4400" b="1" dirty="0" smtClean="0">
                <a:latin typeface="SimSun" panose="02010600030101010101" pitchFamily="2" charset="-122"/>
                <a:ea typeface="SimSun" panose="02010600030101010101" pitchFamily="2" charset="-122"/>
                <a:hlinkClick r:id="rId4"/>
              </a:rPr>
              <a:t>The Cross is My Glory</a:t>
            </a:r>
            <a:r>
              <a:rPr lang="en-US" altLang="zh-CN" sz="4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[4:51] </a:t>
            </a:r>
            <a:endParaRPr lang="en-US" altLang="zh-CN" sz="4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4400" b="1" dirty="0">
                <a:latin typeface="SimSun" panose="02010600030101010101" pitchFamily="2" charset="-122"/>
                <a:ea typeface="SimSun" panose="02010600030101010101" pitchFamily="2" charset="-122"/>
                <a:hlinkClick r:id="rId5"/>
              </a:rPr>
              <a:t>耶穌今已復活 </a:t>
            </a:r>
            <a:r>
              <a:rPr lang="en-US" sz="4400" b="1" dirty="0">
                <a:latin typeface="SimSun" panose="02010600030101010101" pitchFamily="2" charset="-122"/>
                <a:ea typeface="SimSun" panose="02010600030101010101" pitchFamily="2" charset="-122"/>
                <a:hlinkClick r:id="rId5"/>
              </a:rPr>
              <a:t>Christ The Lord Is Risen </a:t>
            </a:r>
            <a:r>
              <a:rPr lang="en-US" sz="4400" b="1" dirty="0" smtClean="0">
                <a:latin typeface="SimSun" panose="02010600030101010101" pitchFamily="2" charset="-122"/>
                <a:ea typeface="SimSun" panose="02010600030101010101" pitchFamily="2" charset="-122"/>
                <a:hlinkClick r:id="rId5"/>
              </a:rPr>
              <a:t>Today</a:t>
            </a:r>
            <a:r>
              <a:rPr lang="en-US" sz="4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[3:28</a:t>
            </a:r>
            <a:r>
              <a:rPr lang="en-US" sz="4400" b="1" dirty="0">
                <a:latin typeface="SimSun" panose="02010600030101010101" pitchFamily="2" charset="-122"/>
                <a:ea typeface="SimSun" panose="02010600030101010101" pitchFamily="2" charset="-122"/>
              </a:rPr>
              <a:t>]</a:t>
            </a:r>
            <a:endParaRPr lang="en-US" sz="4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zh-CN" altLang="en-US" sz="4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US" altLang="zh-CN" dirty="0" smtClean="0">
              <a:hlinkClick r:id="rId6"/>
            </a:endParaRPr>
          </a:p>
        </p:txBody>
      </p:sp>
    </p:spTree>
    <p:extLst>
      <p:ext uri="{BB962C8B-B14F-4D97-AF65-F5344CB8AC3E}">
        <p14:creationId xmlns:p14="http://schemas.microsoft.com/office/powerpoint/2010/main" val="415872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主日证道 </a:t>
            </a:r>
            <a:r>
              <a:rPr lang="en-US" altLang="zh-CN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Sermon</a:t>
            </a:r>
            <a:endParaRPr lang="en-US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u="sng" dirty="0" smtClean="0"/>
          </a:p>
          <a:p>
            <a:pPr marL="0" indent="0" algn="ctr">
              <a:buNone/>
            </a:pPr>
            <a:endParaRPr lang="en-US" altLang="zh-CN" sz="4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zh-CN" altLang="en-US" sz="7200" b="1" dirty="0" smtClean="0"/>
              <a:t>复活的基督</a:t>
            </a:r>
            <a:endParaRPr lang="en-US" altLang="zh-CN" sz="7200" b="1" dirty="0" smtClean="0"/>
          </a:p>
          <a:p>
            <a:pPr marL="0" indent="0" algn="ctr">
              <a:buNone/>
            </a:pPr>
            <a:endParaRPr lang="en-US" altLang="zh-CN" sz="4800" b="1" dirty="0" smtClean="0"/>
          </a:p>
          <a:p>
            <a:pPr marL="0" indent="0" algn="ctr">
              <a:buNone/>
            </a:pPr>
            <a:r>
              <a:rPr lang="zh-CN" altLang="en-US" sz="4800" b="1" dirty="0" smtClean="0"/>
              <a:t>邓怀 弟兄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470367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92362" y="2143539"/>
            <a:ext cx="9040803" cy="2154140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5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祝</a:t>
            </a:r>
            <a:r>
              <a:rPr lang="zh-CN" altLang="en-US" sz="5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祷</a:t>
            </a:r>
            <a:r>
              <a:rPr lang="en-US" altLang="zh-CN" sz="5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5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Benediction</a:t>
            </a:r>
            <a:endParaRPr lang="en-US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9420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6708</TotalTime>
  <Words>656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Microsoft YaHei</vt:lpstr>
      <vt:lpstr>新細明體</vt:lpstr>
      <vt:lpstr>SimSun</vt:lpstr>
      <vt:lpstr>SimSun</vt:lpstr>
      <vt:lpstr>Arial</vt:lpstr>
      <vt:lpstr>Calibri</vt:lpstr>
      <vt:lpstr>Gill Sans MT</vt:lpstr>
      <vt:lpstr>Office Theme</vt:lpstr>
      <vt:lpstr>双港华人基督团契 TWIN PORTS CHINESE CHRISTIAN FELLOWSHIP</vt:lpstr>
      <vt:lpstr>赞美之呼召 Call to Worship</vt:lpstr>
      <vt:lpstr>PowerPoint Presentation</vt:lpstr>
      <vt:lpstr>主祷文 The Lord’s Prayer</vt:lpstr>
      <vt:lpstr>使徒信经 Apostle's creed</vt:lpstr>
      <vt:lpstr>诗歌赞美 Worship with Songs</vt:lpstr>
      <vt:lpstr>主日证道 Sermon</vt:lpstr>
      <vt:lpstr>祝祷 Benediction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Intro-CH1 The Multimedia Revolution</dc:title>
  <dc:creator>Tucker,Shin-Ping L</dc:creator>
  <cp:lastModifiedBy>Tucker,Shin-Ping L</cp:lastModifiedBy>
  <cp:revision>224</cp:revision>
  <cp:lastPrinted>2017-10-11T20:43:02Z</cp:lastPrinted>
  <dcterms:created xsi:type="dcterms:W3CDTF">2014-01-24T11:31:15Z</dcterms:created>
  <dcterms:modified xsi:type="dcterms:W3CDTF">2018-04-01T14:08:10Z</dcterms:modified>
</cp:coreProperties>
</file>